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291225382972019E-2"/>
          <c:y val="0"/>
          <c:w val="0.97432400498305294"/>
          <c:h val="0.922747929073329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layout>
                <c:manualLayout>
                  <c:x val="-1.5902149305814888E-2"/>
                  <c:y val="-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9271647412582548E-2"/>
                  <c:y val="1.1305545822543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7586898359198651E-2"/>
                  <c:y val="4.07004278726866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1804298611629728E-2"/>
                  <c:y val="4.296175068866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032548296091069E-2"/>
                  <c:y val="3.8439461142494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4576048927168383E-2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1565199495138062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46734880095279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467348800953004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879344917959935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2"/>
                <c:pt idx="0">
                  <c:v>на 01.01.2025</c:v>
                </c:pt>
                <c:pt idx="1">
                  <c:v>на 01.02.2025</c:v>
                </c:pt>
                <c:pt idx="2">
                  <c:v>на 01.03.2025</c:v>
                </c:pt>
                <c:pt idx="3">
                  <c:v>на 01.04.2025</c:v>
                </c:pt>
                <c:pt idx="4">
                  <c:v>на 01.05.2025</c:v>
                </c:pt>
                <c:pt idx="5">
                  <c:v>на 01.06.2025</c:v>
                </c:pt>
                <c:pt idx="6">
                  <c:v>на 01.07.2025</c:v>
                </c:pt>
                <c:pt idx="7">
                  <c:v>на 01.08.2025</c:v>
                </c:pt>
                <c:pt idx="8">
                  <c:v>на 01.09.2025</c:v>
                </c:pt>
                <c:pt idx="9">
                  <c:v>на 01.10.2025</c:v>
                </c:pt>
                <c:pt idx="10">
                  <c:v>на 01.11.2025</c:v>
                </c:pt>
                <c:pt idx="11">
                  <c:v>на 01.12.2025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</c:v>
                </c:pt>
                <c:pt idx="1">
                  <c:v>-0.7</c:v>
                </c:pt>
                <c:pt idx="2">
                  <c:v>-18.2</c:v>
                </c:pt>
                <c:pt idx="3">
                  <c:v>-18.2</c:v>
                </c:pt>
                <c:pt idx="4">
                  <c:v>-18.2</c:v>
                </c:pt>
                <c:pt idx="5">
                  <c:v>-20.8</c:v>
                </c:pt>
                <c:pt idx="6">
                  <c:v>-23.8</c:v>
                </c:pt>
                <c:pt idx="7">
                  <c:v>-23.8</c:v>
                </c:pt>
                <c:pt idx="8">
                  <c:v>-23.8</c:v>
                </c:pt>
                <c:pt idx="9">
                  <c:v>-25.3</c:v>
                </c:pt>
                <c:pt idx="10">
                  <c:v>-28.5</c:v>
                </c:pt>
                <c:pt idx="11">
                  <c:v>-28.5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-8.2402160233562394E-2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6500010927747558E-2"/>
                  <c:y val="-1.356704668142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8912998737845156E-3"/>
                  <c:y val="1.1305723865439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3010849432030321E-2"/>
                  <c:y val="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358648674737414E-2"/>
                  <c:y val="3.843946114249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1684749053383866E-2"/>
                  <c:y val="-4.0700605915582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0239099116491611E-2"/>
                  <c:y val="3.1656026823230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0239099116491611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0239099116491504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2"/>
                <c:pt idx="0">
                  <c:v>на 01.01.2025</c:v>
                </c:pt>
                <c:pt idx="1">
                  <c:v>на 01.02.2025</c:v>
                </c:pt>
                <c:pt idx="2">
                  <c:v>на 01.03.2025</c:v>
                </c:pt>
                <c:pt idx="3">
                  <c:v>на 01.04.2025</c:v>
                </c:pt>
                <c:pt idx="4">
                  <c:v>на 01.05.2025</c:v>
                </c:pt>
                <c:pt idx="5">
                  <c:v>на 01.06.2025</c:v>
                </c:pt>
                <c:pt idx="6">
                  <c:v>на 01.07.2025</c:v>
                </c:pt>
                <c:pt idx="7">
                  <c:v>на 01.08.2025</c:v>
                </c:pt>
                <c:pt idx="8">
                  <c:v>на 01.09.2025</c:v>
                </c:pt>
                <c:pt idx="9">
                  <c:v>на 01.10.2025</c:v>
                </c:pt>
                <c:pt idx="10">
                  <c:v>на 01.11.2025</c:v>
                </c:pt>
                <c:pt idx="11">
                  <c:v>на 01.12.2025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1">
                  <c:v>3.6</c:v>
                </c:pt>
                <c:pt idx="2">
                  <c:v>11.3</c:v>
                </c:pt>
                <c:pt idx="3">
                  <c:v>17.100000000000001</c:v>
                </c:pt>
                <c:pt idx="4">
                  <c:v>46.6</c:v>
                </c:pt>
                <c:pt idx="5">
                  <c:v>21</c:v>
                </c:pt>
                <c:pt idx="6">
                  <c:v>25.1</c:v>
                </c:pt>
                <c:pt idx="7">
                  <c:v>15.4</c:v>
                </c:pt>
                <c:pt idx="8">
                  <c:v>-3</c:v>
                </c:pt>
                <c:pt idx="9">
                  <c:v>1.6</c:v>
                </c:pt>
                <c:pt idx="10">
                  <c:v>-8.4</c:v>
                </c:pt>
                <c:pt idx="11" formatCode="#,##0.0">
                  <c:v>-7.9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724096"/>
        <c:axId val="109429888"/>
      </c:lineChart>
      <c:catAx>
        <c:axId val="118724096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/>
          <a:lstStyle/>
          <a:p>
            <a:pPr>
              <a:defRPr sz="1000" baseline="0"/>
            </a:pPr>
            <a:endParaRPr lang="ru-RU"/>
          </a:p>
        </c:txPr>
        <c:crossAx val="109429888"/>
        <c:crosses val="autoZero"/>
        <c:auto val="1"/>
        <c:lblAlgn val="ctr"/>
        <c:lblOffset val="100"/>
        <c:noMultiLvlLbl val="0"/>
      </c:catAx>
      <c:valAx>
        <c:axId val="10942988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18724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52592744704141"/>
          <c:y val="1.4976434242349141E-2"/>
          <c:w val="7.8838576223771134E-2"/>
          <c:h val="9.272295955720019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52E7E-DCD0-418A-B3A7-489907E1702E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D58AA-FE7C-4704-8C4C-0E088F88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5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D58AA-FE7C-4704-8C4C-0E088F88CE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91076053"/>
              </p:ext>
            </p:extLst>
          </p:nvPr>
        </p:nvGraphicFramePr>
        <p:xfrm>
          <a:off x="277102" y="1052736"/>
          <a:ext cx="878497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6265" y="332656"/>
            <a:ext cx="8552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ДЕФИЦИТА (-), ПРОФИЦИТА (+) БЮДЖЕТА</a:t>
            </a:r>
            <a:b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 на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01.12.2025г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61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38</Words>
  <Application>Microsoft Office PowerPoint</Application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59</cp:revision>
  <dcterms:created xsi:type="dcterms:W3CDTF">2023-08-08T05:04:19Z</dcterms:created>
  <dcterms:modified xsi:type="dcterms:W3CDTF">2025-12-08T07:29:23Z</dcterms:modified>
</cp:coreProperties>
</file>